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57" r:id="rId5"/>
    <p:sldId id="266" r:id="rId6"/>
    <p:sldId id="260" r:id="rId7"/>
    <p:sldId id="258" r:id="rId8"/>
    <p:sldId id="259" r:id="rId9"/>
    <p:sldId id="261" r:id="rId10"/>
    <p:sldId id="262" r:id="rId11"/>
    <p:sldId id="263" r:id="rId12"/>
    <p:sldId id="265" r:id="rId13"/>
    <p:sldId id="264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8"/>
    <p:restoredTop sz="96327"/>
  </p:normalViewPr>
  <p:slideViewPr>
    <p:cSldViewPr snapToGrid="0" snapToObjects="1">
      <p:cViewPr varScale="1">
        <p:scale>
          <a:sx n="92" d="100"/>
          <a:sy n="92" d="100"/>
        </p:scale>
        <p:origin x="216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Harald Bluetooth.</a:t>
            </a:r>
          </a:p>
          <a:p>
            <a:r>
              <a:rPr lang="en-US" dirty="0"/>
              <a:t>Jim </a:t>
            </a:r>
            <a:r>
              <a:rPr lang="en-US" dirty="0" err="1"/>
              <a:t>Kardach</a:t>
            </a:r>
            <a:r>
              <a:rPr lang="en-US" dirty="0"/>
              <a:t> (Intel) made up the name.</a:t>
            </a:r>
          </a:p>
        </p:txBody>
      </p:sp>
    </p:spTree>
    <p:extLst>
      <p:ext uri="{BB962C8B-B14F-4D97-AF65-F5344CB8AC3E}">
        <p14:creationId xmlns:p14="http://schemas.microsoft.com/office/powerpoint/2010/main" val="103781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FCA860-ED88-0C40-BD34-3DD673F7BF69}"/>
              </a:ext>
            </a:extLst>
          </p:cNvPr>
          <p:cNvSpPr/>
          <p:nvPr/>
        </p:nvSpPr>
        <p:spPr>
          <a:xfrm>
            <a:off x="8938818" y="2011680"/>
            <a:ext cx="11702162" cy="9753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8A8EAA1-C557-5048-9CFC-FFD2A5872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0"/>
            <a:ext cx="11983656" cy="1372041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0FF6AB-ECED-8343-A093-8D3C342351A3}"/>
              </a:ext>
            </a:extLst>
          </p:cNvPr>
          <p:cNvSpPr/>
          <p:nvPr/>
        </p:nvSpPr>
        <p:spPr>
          <a:xfrm rot="10800000">
            <a:off x="12192000" y="630205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7E0050-3E73-A345-8C85-D2E6F1AF537A}"/>
              </a:ext>
            </a:extLst>
          </p:cNvPr>
          <p:cNvSpPr/>
          <p:nvPr/>
        </p:nvSpPr>
        <p:spPr>
          <a:xfrm rot="13130854">
            <a:off x="11746826" y="4579614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19F9CB-B65C-8D47-9093-B09FA18B2DB5}"/>
              </a:ext>
            </a:extLst>
          </p:cNvPr>
          <p:cNvSpPr/>
          <p:nvPr/>
        </p:nvSpPr>
        <p:spPr>
          <a:xfrm rot="13130854">
            <a:off x="9254544" y="7954373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68A3C8C-63D2-D940-9C0D-889342D90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63" y="0"/>
            <a:ext cx="8994674" cy="137160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D46760-EAF3-C64F-B900-FD603971B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" y="0"/>
            <a:ext cx="8994674" cy="137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27F96-F0F3-D546-BEBB-1E274BA29CD8}"/>
              </a:ext>
            </a:extLst>
          </p:cNvPr>
          <p:cNvSpPr txBox="1"/>
          <p:nvPr/>
        </p:nvSpPr>
        <p:spPr>
          <a:xfrm>
            <a:off x="1729468" y="908729"/>
            <a:ext cx="594714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HARALD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9158465-86CB-4F4C-BCAC-3103F54BB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623" y="0"/>
            <a:ext cx="8994674" cy="13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A4794-BBC8-604F-941D-18BC6E190ACD}"/>
              </a:ext>
            </a:extLst>
          </p:cNvPr>
          <p:cNvSpPr txBox="1"/>
          <p:nvPr/>
        </p:nvSpPr>
        <p:spPr>
          <a:xfrm>
            <a:off x="13959840" y="908730"/>
            <a:ext cx="10153421" cy="2272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“BLUETOOTH”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1A0ED8-60DD-0C4A-82FA-05F00D74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81" y="1090354"/>
            <a:ext cx="9079656" cy="115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2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 L 0.31628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4 0 L -0.31497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/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3581C5-93F5-7848-A92B-783BFB389A74}"/>
              </a:ext>
            </a:extLst>
          </p:cNvPr>
          <p:cNvGrpSpPr/>
          <p:nvPr/>
        </p:nvGrpSpPr>
        <p:grpSpPr>
          <a:xfrm>
            <a:off x="1599277" y="3910322"/>
            <a:ext cx="8252296" cy="3618218"/>
            <a:chOff x="1599277" y="3910322"/>
            <a:chExt cx="8252296" cy="3618218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4CCC3A1C-4C2D-5F42-9BA3-8B61D0695FAA}"/>
                </a:ext>
              </a:extLst>
            </p:cNvPr>
            <p:cNvSpPr/>
            <p:nvPr/>
          </p:nvSpPr>
          <p:spPr>
            <a:xfrm>
              <a:off x="1599277" y="3991159"/>
              <a:ext cx="8252296" cy="353738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  <a:alpha val="50603"/>
                  </a:schemeClr>
                </a:gs>
                <a:gs pos="100000">
                  <a:schemeClr val="accent4">
                    <a:hueOff val="-858837"/>
                    <a:lumOff val="-9791"/>
                    <a:alpha val="50603"/>
                  </a:schemeClr>
                </a:gs>
              </a:gsLst>
              <a:lin ang="5400000" scaled="0"/>
            </a:gradFill>
            <a:ln w="63500" cap="flat">
              <a:solidFill>
                <a:srgbClr val="000000">
                  <a:alpha val="506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1DF87BB4-0393-D044-9C0B-9F0857AC2A9B}"/>
                </a:ext>
              </a:extLst>
            </p:cNvPr>
            <p:cNvSpPr/>
            <p:nvPr/>
          </p:nvSpPr>
          <p:spPr>
            <a:xfrm>
              <a:off x="1791731" y="6086800"/>
              <a:ext cx="7867387" cy="119725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010"/>
                  </a:schemeClr>
                </a:gs>
                <a:gs pos="100000">
                  <a:schemeClr val="accent6">
                    <a:satOff val="-16844"/>
                    <a:lumOff val="-30747"/>
                    <a:alpha val="500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" name="CHARACTERISTIC">
              <a:extLst>
                <a:ext uri="{FF2B5EF4-FFF2-40B4-BE49-F238E27FC236}">
                  <a16:creationId xmlns:a16="http://schemas.microsoft.com/office/drawing/2014/main" id="{97BC0F24-867D-A14E-A923-6617D107F2B6}"/>
                </a:ext>
              </a:extLst>
            </p:cNvPr>
            <p:cNvSpPr txBox="1"/>
            <p:nvPr/>
          </p:nvSpPr>
          <p:spPr>
            <a:xfrm>
              <a:off x="3083873" y="6281209"/>
              <a:ext cx="528310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48" name="SERVICE">
              <a:extLst>
                <a:ext uri="{FF2B5EF4-FFF2-40B4-BE49-F238E27FC236}">
                  <a16:creationId xmlns:a16="http://schemas.microsoft.com/office/drawing/2014/main" id="{C6CBE75F-DD85-FE4F-8930-8A23A82A3744}"/>
                </a:ext>
              </a:extLst>
            </p:cNvPr>
            <p:cNvSpPr txBox="1"/>
            <p:nvPr/>
          </p:nvSpPr>
          <p:spPr>
            <a:xfrm>
              <a:off x="4409755" y="3910322"/>
              <a:ext cx="263134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SERVICE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6EF6251-15F6-CA4A-8BDD-0C751A1A2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10" y="4077672"/>
            <a:ext cx="8433145" cy="81860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368</Words>
  <Application>Microsoft Macintosh PowerPoint</Application>
  <PresentationFormat>Custom</PresentationFormat>
  <Paragraphs>113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PowerPoint Presentation</vt:lpstr>
      <vt:lpstr>PowerPoint Presentation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50</cp:revision>
  <dcterms:modified xsi:type="dcterms:W3CDTF">2020-06-06T01:09:44Z</dcterms:modified>
</cp:coreProperties>
</file>